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260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175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531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06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358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664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09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928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578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805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533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802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7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52984-DF97-4BAE-AC33-2F943D769CC7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94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4854" y="933120"/>
            <a:ext cx="1813076" cy="58465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94854" y="984864"/>
            <a:ext cx="173860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itchFamily="34" charset="0"/>
                <a:cs typeface="Arial" pitchFamily="34" charset="0"/>
              </a:rPr>
              <a:t>School Provision</a:t>
            </a:r>
          </a:p>
          <a:p>
            <a:endParaRPr lang="en-GB" sz="1200" b="1" u="sng" dirty="0">
              <a:latin typeface="Arial" pitchFamily="34" charset="0"/>
              <a:cs typeface="Arial" pitchFamily="34" charset="0"/>
            </a:endParaRPr>
          </a:p>
          <a:p>
            <a:r>
              <a:rPr lang="en-GB" sz="1200" b="1" dirty="0">
                <a:latin typeface="Arial" pitchFamily="34" charset="0"/>
                <a:cs typeface="Arial" pitchFamily="34" charset="0"/>
              </a:rPr>
              <a:t>Class Provision Map 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with baselines and expected/ accelerated progress. Reviewed 6 weekly. </a:t>
            </a:r>
          </a:p>
          <a:p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r>
              <a:rPr lang="en-GB" sz="1200" b="1" dirty="0">
                <a:latin typeface="Arial" pitchFamily="34" charset="0"/>
                <a:cs typeface="Arial" pitchFamily="34" charset="0"/>
              </a:rPr>
              <a:t>One Plan, measurable targets- 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(termly)</a:t>
            </a:r>
          </a:p>
          <a:p>
            <a:endParaRPr lang="en-GB" sz="1200" dirty="0">
              <a:latin typeface="Arial" pitchFamily="34" charset="0"/>
              <a:cs typeface="Arial" pitchFamily="34" charset="0"/>
            </a:endParaRPr>
          </a:p>
          <a:p>
            <a:r>
              <a:rPr lang="en-GB" sz="1200" b="1" dirty="0">
                <a:latin typeface="Arial" pitchFamily="34" charset="0"/>
                <a:cs typeface="Arial" pitchFamily="34" charset="0"/>
              </a:rPr>
              <a:t>EHCP</a:t>
            </a:r>
          </a:p>
          <a:p>
            <a:r>
              <a:rPr lang="en-GB" sz="1200" dirty="0">
                <a:latin typeface="Arial" pitchFamily="34" charset="0"/>
                <a:cs typeface="Arial" pitchFamily="34" charset="0"/>
              </a:rPr>
              <a:t>Legal requirement for child.</a:t>
            </a:r>
          </a:p>
          <a:p>
            <a:endParaRPr lang="en-GB" sz="1200" dirty="0">
              <a:latin typeface="Arial" pitchFamily="34" charset="0"/>
              <a:cs typeface="Arial" pitchFamily="34" charset="0"/>
            </a:endParaRPr>
          </a:p>
          <a:p>
            <a:r>
              <a:rPr lang="en-GB" sz="1200" b="1" dirty="0">
                <a:latin typeface="Arial" pitchFamily="34" charset="0"/>
                <a:cs typeface="Arial" pitchFamily="34" charset="0"/>
              </a:rPr>
              <a:t>Intervention Folders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-</a:t>
            </a:r>
          </a:p>
          <a:p>
            <a:r>
              <a:rPr lang="en-GB" sz="1200" dirty="0">
                <a:latin typeface="Arial" pitchFamily="34" charset="0"/>
                <a:cs typeface="Arial" pitchFamily="34" charset="0"/>
              </a:rPr>
              <a:t>diary of sessions, any annotated evidence and baseline, end of intervention assessments. </a:t>
            </a:r>
          </a:p>
          <a:p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r>
              <a:rPr lang="en-GB" sz="1200" b="1" dirty="0">
                <a:latin typeface="Arial" pitchFamily="34" charset="0"/>
                <a:cs typeface="Arial" pitchFamily="34" charset="0"/>
              </a:rPr>
              <a:t>Specialist professional advice- 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applications to outside agencies made to assist our on-going evaluations. </a:t>
            </a:r>
          </a:p>
        </p:txBody>
      </p:sp>
      <p:sp>
        <p:nvSpPr>
          <p:cNvPr id="9" name="Rectangle 8"/>
          <p:cNvSpPr/>
          <p:nvPr/>
        </p:nvSpPr>
        <p:spPr>
          <a:xfrm>
            <a:off x="327295" y="941002"/>
            <a:ext cx="1800200" cy="583867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itchFamily="34" charset="0"/>
              <a:buChar char="•"/>
            </a:pPr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8190" y="941003"/>
            <a:ext cx="1638409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itchFamily="34" charset="0"/>
                <a:cs typeface="Arial" pitchFamily="34" charset="0"/>
              </a:rPr>
              <a:t>Engagement with parents</a:t>
            </a:r>
          </a:p>
          <a:p>
            <a:endParaRPr lang="en-GB" sz="1400" b="1" dirty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>
                <a:latin typeface="Arial" pitchFamily="34" charset="0"/>
                <a:cs typeface="Arial" pitchFamily="34" charset="0"/>
              </a:rPr>
              <a:t>SEN Offer to parents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sent annually to set expectations for the year. </a:t>
            </a:r>
          </a:p>
          <a:p>
            <a:endParaRPr lang="en-GB" sz="1400" dirty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>
                <a:latin typeface="Arial" pitchFamily="34" charset="0"/>
                <a:cs typeface="Arial" pitchFamily="34" charset="0"/>
              </a:rPr>
              <a:t>One Plan meetings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(termly) held for each child on the SEN register with class teacher, LSA if appropriate and SENCo if appropriate.</a:t>
            </a:r>
          </a:p>
          <a:p>
            <a:r>
              <a:rPr lang="en-GB" sz="14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GB" sz="1400" b="1" dirty="0">
                <a:latin typeface="Arial" pitchFamily="34" charset="0"/>
                <a:cs typeface="Arial" pitchFamily="34" charset="0"/>
              </a:rPr>
              <a:t>Parent 4 Parent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support groups, held termly. </a:t>
            </a:r>
          </a:p>
          <a:p>
            <a:endParaRPr lang="en-GB" sz="1400" dirty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>
                <a:latin typeface="Arial" pitchFamily="34" charset="0"/>
                <a:cs typeface="Arial" pitchFamily="34" charset="0"/>
              </a:rPr>
              <a:t>Open door policy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to all parents. </a:t>
            </a:r>
          </a:p>
          <a:p>
            <a:endParaRPr lang="en-GB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75290" y="918359"/>
            <a:ext cx="1813076" cy="58420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98901" y="953661"/>
            <a:ext cx="158932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itchFamily="34" charset="0"/>
                <a:cs typeface="Arial" pitchFamily="34" charset="0"/>
              </a:rPr>
              <a:t>Data/ Assessment:</a:t>
            </a:r>
          </a:p>
          <a:p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r>
              <a:rPr lang="en-GB" sz="1200" b="1" dirty="0">
                <a:latin typeface="Arial" pitchFamily="34" charset="0"/>
                <a:cs typeface="Arial" pitchFamily="34" charset="0"/>
              </a:rPr>
              <a:t>Data Review : 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half termly, including attainment and progress, individual targets based on prior progress.</a:t>
            </a:r>
          </a:p>
          <a:p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r>
              <a:rPr lang="en-GB" sz="1200" b="1" dirty="0">
                <a:latin typeface="Arial" pitchFamily="34" charset="0"/>
                <a:cs typeface="Arial" pitchFamily="34" charset="0"/>
              </a:rPr>
              <a:t>Learning walks 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based on one plan- fortnightly, next steps assigned to be implemented by following week. </a:t>
            </a:r>
          </a:p>
          <a:p>
            <a:endParaRPr lang="en-GB" sz="1200" dirty="0">
              <a:latin typeface="Arial" pitchFamily="34" charset="0"/>
              <a:cs typeface="Arial" pitchFamily="34" charset="0"/>
            </a:endParaRPr>
          </a:p>
          <a:p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r>
              <a:rPr lang="en-GB" sz="1200" b="1" dirty="0">
                <a:latin typeface="Arial" pitchFamily="34" charset="0"/>
                <a:cs typeface="Arial" pitchFamily="34" charset="0"/>
              </a:rPr>
              <a:t>Pupil performance meetings 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with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Head teacher- PPMs. Assess progress against provision</a:t>
            </a:r>
            <a:r>
              <a:rPr lang="en-GB" sz="1400" b="1" dirty="0">
                <a:latin typeface="Arial" pitchFamily="34" charset="0"/>
                <a:cs typeface="Arial" pitchFamily="34" charset="0"/>
              </a:rPr>
              <a:t>. 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39752" y="75315"/>
            <a:ext cx="4137951" cy="646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06257" y="98602"/>
            <a:ext cx="4137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itchFamily="34" charset="0"/>
                <a:cs typeface="Arial" pitchFamily="34" charset="0"/>
              </a:rPr>
              <a:t>  </a:t>
            </a:r>
            <a:r>
              <a:rPr lang="en-GB" b="1" u="sng" dirty="0">
                <a:latin typeface="Arial" pitchFamily="34" charset="0"/>
                <a:cs typeface="Arial" pitchFamily="34" charset="0"/>
              </a:rPr>
              <a:t>SEN at </a:t>
            </a:r>
            <a:r>
              <a:rPr lang="en-GB" b="1" u="sng" dirty="0" err="1">
                <a:latin typeface="Arial" pitchFamily="34" charset="0"/>
                <a:cs typeface="Arial" pitchFamily="34" charset="0"/>
              </a:rPr>
              <a:t>Birchanger</a:t>
            </a:r>
            <a:r>
              <a:rPr lang="en-GB" b="1" u="sng" dirty="0">
                <a:latin typeface="Arial" pitchFamily="34" charset="0"/>
                <a:cs typeface="Arial" pitchFamily="34" charset="0"/>
              </a:rPr>
              <a:t> C of E Primary</a:t>
            </a:r>
          </a:p>
          <a:p>
            <a:pPr algn="ctr"/>
            <a:r>
              <a:rPr lang="en-GB" b="1" u="sng" dirty="0">
                <a:latin typeface="Arial" pitchFamily="34" charset="0"/>
                <a:cs typeface="Arial" pitchFamily="34" charset="0"/>
              </a:rPr>
              <a:t> School.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3FED9A-C068-4141-9444-3AA462E39192}"/>
              </a:ext>
            </a:extLst>
          </p:cNvPr>
          <p:cNvSpPr/>
          <p:nvPr/>
        </p:nvSpPr>
        <p:spPr>
          <a:xfrm>
            <a:off x="6660232" y="928901"/>
            <a:ext cx="1656184" cy="58420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69E9872-A205-4588-B01C-01D8CBE3AC7A}"/>
              </a:ext>
            </a:extLst>
          </p:cNvPr>
          <p:cNvSpPr txBox="1"/>
          <p:nvPr/>
        </p:nvSpPr>
        <p:spPr>
          <a:xfrm>
            <a:off x="6660232" y="928901"/>
            <a:ext cx="1656184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Pupil Voice</a:t>
            </a:r>
          </a:p>
          <a:p>
            <a:endParaRPr lang="en-GB" sz="1400" b="1" u="sng" dirty="0"/>
          </a:p>
          <a:p>
            <a:r>
              <a:rPr lang="en-GB" sz="1400" b="1" dirty="0"/>
              <a:t>Pupil engagement/Pupil Passport</a:t>
            </a:r>
            <a:r>
              <a:rPr lang="en-GB" sz="1400" dirty="0"/>
              <a:t>:</a:t>
            </a:r>
            <a:endParaRPr lang="en-GB" sz="1400" b="1" dirty="0"/>
          </a:p>
          <a:p>
            <a:r>
              <a:rPr lang="en-GB" sz="1400" dirty="0"/>
              <a:t>Human right to involvement and contribution to their provision. How can we expect children to achieve targets if they don’t know what they are?</a:t>
            </a:r>
          </a:p>
          <a:p>
            <a:endParaRPr lang="en-GB" sz="1400" b="1" dirty="0"/>
          </a:p>
          <a:p>
            <a:r>
              <a:rPr lang="en-GB" sz="1400" b="1" dirty="0"/>
              <a:t>Celebration of </a:t>
            </a:r>
            <a:r>
              <a:rPr lang="en-GB" sz="1400" b="1" dirty="0" err="1"/>
              <a:t>SENd</a:t>
            </a:r>
            <a:r>
              <a:rPr lang="en-GB" sz="1400" b="1" dirty="0"/>
              <a:t>, learning </a:t>
            </a:r>
            <a:r>
              <a:rPr lang="en-GB" sz="1400" b="1" dirty="0" err="1"/>
              <a:t>differerence</a:t>
            </a:r>
            <a:r>
              <a:rPr lang="en-GB" sz="1400" b="1" dirty="0"/>
              <a:t>: </a:t>
            </a:r>
          </a:p>
          <a:p>
            <a:r>
              <a:rPr lang="en-GB" sz="1400" dirty="0"/>
              <a:t>Raise the profile of children with </a:t>
            </a:r>
            <a:r>
              <a:rPr lang="en-GB" sz="1400" dirty="0" err="1"/>
              <a:t>SENd</a:t>
            </a:r>
            <a:r>
              <a:rPr lang="en-GB" sz="1400" dirty="0"/>
              <a:t>, do they have equal opportunities, do they have opportunities to shine, excel. </a:t>
            </a:r>
          </a:p>
          <a:p>
            <a:endParaRPr lang="en-GB" sz="1400" b="1" dirty="0"/>
          </a:p>
          <a:p>
            <a:endParaRPr lang="en-GB" sz="1400" dirty="0"/>
          </a:p>
          <a:p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1218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250</Words>
  <Application>Microsoft Office PowerPoint</Application>
  <PresentationFormat>On-screen Show (4:3)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Head@birchanger.essex.sch.uk</cp:lastModifiedBy>
  <cp:revision>12</cp:revision>
  <dcterms:created xsi:type="dcterms:W3CDTF">2019-04-29T12:16:29Z</dcterms:created>
  <dcterms:modified xsi:type="dcterms:W3CDTF">2022-01-18T11:49:58Z</dcterms:modified>
</cp:coreProperties>
</file>