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464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52984-DF97-4BAE-AC33-2F943D769CC7}" type="datetimeFigureOut">
              <a:rPr lang="en-GB" smtClean="0"/>
              <a:t>26/06/2019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EACE5-F52F-4EAC-BE83-156668F812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91750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52984-DF97-4BAE-AC33-2F943D769CC7}" type="datetimeFigureOut">
              <a:rPr lang="en-GB" smtClean="0"/>
              <a:t>26/06/2019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EACE5-F52F-4EAC-BE83-156668F812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15312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52984-DF97-4BAE-AC33-2F943D769CC7}" type="datetimeFigureOut">
              <a:rPr lang="en-GB" smtClean="0"/>
              <a:t>26/06/2019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EACE5-F52F-4EAC-BE83-156668F812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9063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52984-DF97-4BAE-AC33-2F943D769CC7}" type="datetimeFigureOut">
              <a:rPr lang="en-GB" smtClean="0"/>
              <a:t>26/06/2019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EACE5-F52F-4EAC-BE83-156668F812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33589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52984-DF97-4BAE-AC33-2F943D769CC7}" type="datetimeFigureOut">
              <a:rPr lang="en-GB" smtClean="0"/>
              <a:t>26/06/2019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EACE5-F52F-4EAC-BE83-156668F812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76640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52984-DF97-4BAE-AC33-2F943D769CC7}" type="datetimeFigureOut">
              <a:rPr lang="en-GB" smtClean="0"/>
              <a:t>26/06/2019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EACE5-F52F-4EAC-BE83-156668F812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59095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52984-DF97-4BAE-AC33-2F943D769CC7}" type="datetimeFigureOut">
              <a:rPr lang="en-GB" smtClean="0"/>
              <a:t>26/06/2019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EACE5-F52F-4EAC-BE83-156668F812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59286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52984-DF97-4BAE-AC33-2F943D769CC7}" type="datetimeFigureOut">
              <a:rPr lang="en-GB" smtClean="0"/>
              <a:t>26/06/2019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EACE5-F52F-4EAC-BE83-156668F812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25788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52984-DF97-4BAE-AC33-2F943D769CC7}" type="datetimeFigureOut">
              <a:rPr lang="en-GB" smtClean="0"/>
              <a:t>26/06/2019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EACE5-F52F-4EAC-BE83-156668F812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78053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52984-DF97-4BAE-AC33-2F943D769CC7}" type="datetimeFigureOut">
              <a:rPr lang="en-GB" smtClean="0"/>
              <a:t>26/06/2019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EACE5-F52F-4EAC-BE83-156668F812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75339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52984-DF97-4BAE-AC33-2F943D769CC7}" type="datetimeFigureOut">
              <a:rPr lang="en-GB" smtClean="0"/>
              <a:t>26/06/2019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EACE5-F52F-4EAC-BE83-156668F812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68022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71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C52984-DF97-4BAE-AC33-2F943D769CC7}" type="datetimeFigureOut">
              <a:rPr lang="en-GB" smtClean="0"/>
              <a:t>26/06/2019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1EACE5-F52F-4EAC-BE83-156668F812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3946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58169" y="165251"/>
            <a:ext cx="1800200" cy="14635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 smtClean="0">
                <a:latin typeface="Arial" pitchFamily="34" charset="0"/>
                <a:cs typeface="Arial" pitchFamily="34" charset="0"/>
              </a:rPr>
              <a:t>One</a:t>
            </a:r>
            <a:endParaRPr lang="en-GB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8169" y="243804"/>
            <a:ext cx="193756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u="sng" dirty="0" smtClean="0">
                <a:latin typeface="Arial" pitchFamily="34" charset="0"/>
                <a:cs typeface="Arial" pitchFamily="34" charset="0"/>
              </a:rPr>
              <a:t>Pupil Voice</a:t>
            </a:r>
          </a:p>
          <a:p>
            <a:endParaRPr lang="en-GB" sz="1400" dirty="0" smtClean="0">
              <a:latin typeface="Arial" pitchFamily="34" charset="0"/>
              <a:cs typeface="Arial" pitchFamily="34" charset="0"/>
            </a:endParaRPr>
          </a:p>
          <a:p>
            <a:r>
              <a:rPr lang="en-GB" sz="1400" dirty="0" smtClean="0">
                <a:latin typeface="Arial" pitchFamily="34" charset="0"/>
                <a:cs typeface="Arial" pitchFamily="34" charset="0"/>
              </a:rPr>
              <a:t>One Page Profile</a:t>
            </a:r>
          </a:p>
          <a:p>
            <a:r>
              <a:rPr lang="en-GB" sz="1400" dirty="0" smtClean="0">
                <a:latin typeface="Arial" pitchFamily="34" charset="0"/>
                <a:cs typeface="Arial" pitchFamily="34" charset="0"/>
              </a:rPr>
              <a:t>One Plan contributions</a:t>
            </a:r>
          </a:p>
          <a:p>
            <a:endParaRPr lang="en-GB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915816" y="1281827"/>
            <a:ext cx="2736304" cy="549064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915816" y="1330369"/>
            <a:ext cx="2736304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 smtClean="0">
                <a:latin typeface="Arial" pitchFamily="34" charset="0"/>
                <a:cs typeface="Arial" pitchFamily="34" charset="0"/>
              </a:rPr>
              <a:t>School Provision</a:t>
            </a:r>
          </a:p>
          <a:p>
            <a:pPr marL="285750" indent="-285750">
              <a:buFont typeface="Arial" pitchFamily="34" charset="0"/>
              <a:buChar char="•"/>
            </a:pPr>
            <a:endParaRPr lang="en-GB" b="1" u="sng" dirty="0" smtClean="0">
              <a:latin typeface="Arial" pitchFamily="34" charset="0"/>
              <a:cs typeface="Arial" pitchFamily="34" charset="0"/>
            </a:endParaRPr>
          </a:p>
          <a:p>
            <a:r>
              <a:rPr lang="en-GB" sz="1400" b="1" dirty="0" smtClean="0">
                <a:latin typeface="Arial" pitchFamily="34" charset="0"/>
                <a:cs typeface="Arial" pitchFamily="34" charset="0"/>
              </a:rPr>
              <a:t>One Plan </a:t>
            </a:r>
            <a:r>
              <a:rPr lang="en-GB" sz="1400" dirty="0" smtClean="0">
                <a:latin typeface="Arial" pitchFamily="34" charset="0"/>
                <a:cs typeface="Arial" pitchFamily="34" charset="0"/>
              </a:rPr>
              <a:t>(termly)</a:t>
            </a:r>
          </a:p>
          <a:p>
            <a:endParaRPr lang="en-GB" sz="1400" dirty="0">
              <a:latin typeface="Arial" pitchFamily="34" charset="0"/>
              <a:cs typeface="Arial" pitchFamily="34" charset="0"/>
            </a:endParaRPr>
          </a:p>
          <a:p>
            <a:r>
              <a:rPr lang="en-GB" sz="1400" b="1" dirty="0" smtClean="0">
                <a:latin typeface="Arial" pitchFamily="34" charset="0"/>
                <a:cs typeface="Arial" pitchFamily="34" charset="0"/>
              </a:rPr>
              <a:t>Class Provision Map </a:t>
            </a:r>
            <a:r>
              <a:rPr lang="en-GB" sz="1400" dirty="0" smtClean="0">
                <a:latin typeface="Arial" pitchFamily="34" charset="0"/>
                <a:cs typeface="Arial" pitchFamily="34" charset="0"/>
              </a:rPr>
              <a:t>with baselines and expected/ accelerated progress. Reviewed 6 weekly. </a:t>
            </a:r>
          </a:p>
          <a:p>
            <a:endParaRPr lang="en-GB" sz="1400" dirty="0">
              <a:latin typeface="Arial" pitchFamily="34" charset="0"/>
              <a:cs typeface="Arial" pitchFamily="34" charset="0"/>
            </a:endParaRPr>
          </a:p>
          <a:p>
            <a:r>
              <a:rPr lang="en-GB" sz="1400" b="1" dirty="0" smtClean="0">
                <a:latin typeface="Arial" pitchFamily="34" charset="0"/>
                <a:cs typeface="Arial" pitchFamily="34" charset="0"/>
              </a:rPr>
              <a:t>Intervention Folders</a:t>
            </a:r>
            <a:r>
              <a:rPr lang="en-GB" sz="1400" dirty="0">
                <a:latin typeface="Arial" pitchFamily="34" charset="0"/>
                <a:cs typeface="Arial" pitchFamily="34" charset="0"/>
              </a:rPr>
              <a:t>-</a:t>
            </a:r>
            <a:endParaRPr lang="en-GB" sz="1400" dirty="0" smtClean="0">
              <a:latin typeface="Arial" pitchFamily="34" charset="0"/>
              <a:cs typeface="Arial" pitchFamily="34" charset="0"/>
            </a:endParaRPr>
          </a:p>
          <a:p>
            <a:r>
              <a:rPr lang="en-GB" sz="1400" dirty="0" smtClean="0">
                <a:latin typeface="Arial" pitchFamily="34" charset="0"/>
                <a:cs typeface="Arial" pitchFamily="34" charset="0"/>
              </a:rPr>
              <a:t>diary of sessions, any annotated evidence and baseline, end of intervention assessments. </a:t>
            </a:r>
          </a:p>
          <a:p>
            <a:endParaRPr lang="en-GB" sz="1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en-GB" sz="1400" b="1" dirty="0" smtClean="0">
                <a:latin typeface="Arial" pitchFamily="34" charset="0"/>
                <a:cs typeface="Arial" pitchFamily="34" charset="0"/>
              </a:rPr>
              <a:t>Gym Trail- </a:t>
            </a:r>
            <a:r>
              <a:rPr lang="en-GB" sz="1400" dirty="0" smtClean="0">
                <a:latin typeface="Arial" pitchFamily="34" charset="0"/>
                <a:cs typeface="Arial" pitchFamily="34" charset="0"/>
              </a:rPr>
              <a:t>4 x a week, circuit of sensory and motor skill enhancement. </a:t>
            </a:r>
          </a:p>
          <a:p>
            <a:endParaRPr lang="en-GB" sz="1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en-GB" sz="1400" b="1" dirty="0" smtClean="0">
                <a:latin typeface="Arial" pitchFamily="34" charset="0"/>
                <a:cs typeface="Arial" pitchFamily="34" charset="0"/>
              </a:rPr>
              <a:t>Specialist </a:t>
            </a:r>
            <a:r>
              <a:rPr lang="en-GB" sz="1400" b="1" dirty="0">
                <a:latin typeface="Arial" pitchFamily="34" charset="0"/>
                <a:cs typeface="Arial" pitchFamily="34" charset="0"/>
              </a:rPr>
              <a:t>professional </a:t>
            </a:r>
            <a:r>
              <a:rPr lang="en-GB" sz="1400" b="1" dirty="0" smtClean="0">
                <a:latin typeface="Arial" pitchFamily="34" charset="0"/>
                <a:cs typeface="Arial" pitchFamily="34" charset="0"/>
              </a:rPr>
              <a:t>advice- </a:t>
            </a:r>
            <a:r>
              <a:rPr lang="en-GB" sz="1400" dirty="0" smtClean="0">
                <a:latin typeface="Arial" pitchFamily="34" charset="0"/>
                <a:cs typeface="Arial" pitchFamily="34" charset="0"/>
              </a:rPr>
              <a:t>applications to outside agencies</a:t>
            </a:r>
            <a:r>
              <a:rPr lang="en-GB" sz="1400" dirty="0">
                <a:latin typeface="Arial" pitchFamily="34" charset="0"/>
                <a:cs typeface="Arial" pitchFamily="34" charset="0"/>
              </a:rPr>
              <a:t> </a:t>
            </a:r>
            <a:r>
              <a:rPr lang="en-GB" sz="1400" dirty="0" smtClean="0">
                <a:latin typeface="Arial" pitchFamily="34" charset="0"/>
                <a:cs typeface="Arial" pitchFamily="34" charset="0"/>
              </a:rPr>
              <a:t>made to assist </a:t>
            </a:r>
            <a:r>
              <a:rPr lang="en-GB" sz="1400" smtClean="0">
                <a:latin typeface="Arial" pitchFamily="34" charset="0"/>
                <a:cs typeface="Arial" pitchFamily="34" charset="0"/>
              </a:rPr>
              <a:t>our on-going </a:t>
            </a:r>
            <a:r>
              <a:rPr lang="en-GB" sz="1400" dirty="0" smtClean="0">
                <a:latin typeface="Arial" pitchFamily="34" charset="0"/>
                <a:cs typeface="Arial" pitchFamily="34" charset="0"/>
              </a:rPr>
              <a:t>evaluations. </a:t>
            </a:r>
            <a:endParaRPr lang="en-GB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49748" y="1870507"/>
            <a:ext cx="1937567" cy="490196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itchFamily="34" charset="0"/>
              <a:buChar char="•"/>
            </a:pPr>
            <a:endParaRPr lang="en-GB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49747" y="1884367"/>
            <a:ext cx="1937567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u="sng" dirty="0" smtClean="0">
                <a:latin typeface="Arial" pitchFamily="34" charset="0"/>
                <a:cs typeface="Arial" pitchFamily="34" charset="0"/>
              </a:rPr>
              <a:t>Engagement with parents</a:t>
            </a:r>
          </a:p>
          <a:p>
            <a:r>
              <a:rPr lang="en-GB" sz="1400" b="1" dirty="0" smtClean="0">
                <a:latin typeface="Arial" pitchFamily="34" charset="0"/>
                <a:cs typeface="Arial" pitchFamily="34" charset="0"/>
              </a:rPr>
              <a:t>SEN Offer to parents </a:t>
            </a:r>
            <a:r>
              <a:rPr lang="en-GB" sz="1400" dirty="0" smtClean="0">
                <a:latin typeface="Arial" pitchFamily="34" charset="0"/>
                <a:cs typeface="Arial" pitchFamily="34" charset="0"/>
              </a:rPr>
              <a:t>sent annually to set expectations for the year. </a:t>
            </a:r>
          </a:p>
          <a:p>
            <a:endParaRPr lang="en-GB" sz="1400" dirty="0" smtClean="0">
              <a:latin typeface="Arial" pitchFamily="34" charset="0"/>
              <a:cs typeface="Arial" pitchFamily="34" charset="0"/>
            </a:endParaRPr>
          </a:p>
          <a:p>
            <a:r>
              <a:rPr lang="en-GB" sz="1400" b="1" dirty="0" smtClean="0">
                <a:latin typeface="Arial" pitchFamily="34" charset="0"/>
                <a:cs typeface="Arial" pitchFamily="34" charset="0"/>
              </a:rPr>
              <a:t>One Plan meetings </a:t>
            </a:r>
            <a:r>
              <a:rPr lang="en-GB" sz="1400" dirty="0" smtClean="0">
                <a:latin typeface="Arial" pitchFamily="34" charset="0"/>
                <a:cs typeface="Arial" pitchFamily="34" charset="0"/>
              </a:rPr>
              <a:t>(termly) held for each child on the SEN register with class teacher, LSA if appropriate and </a:t>
            </a:r>
            <a:r>
              <a:rPr lang="en-GB" sz="1400" dirty="0" err="1" smtClean="0">
                <a:latin typeface="Arial" pitchFamily="34" charset="0"/>
                <a:cs typeface="Arial" pitchFamily="34" charset="0"/>
              </a:rPr>
              <a:t>SENCo</a:t>
            </a:r>
            <a:r>
              <a:rPr lang="en-GB" sz="1400" dirty="0">
                <a:latin typeface="Arial" pitchFamily="34" charset="0"/>
                <a:cs typeface="Arial" pitchFamily="34" charset="0"/>
              </a:rPr>
              <a:t> </a:t>
            </a:r>
            <a:r>
              <a:rPr lang="en-GB" sz="1400" dirty="0" smtClean="0">
                <a:latin typeface="Arial" pitchFamily="34" charset="0"/>
                <a:cs typeface="Arial" pitchFamily="34" charset="0"/>
              </a:rPr>
              <a:t>if appropriate.</a:t>
            </a:r>
          </a:p>
          <a:p>
            <a:r>
              <a:rPr lang="en-GB" sz="14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en-GB" sz="1400" b="1" dirty="0" smtClean="0">
                <a:latin typeface="Arial" pitchFamily="34" charset="0"/>
                <a:cs typeface="Arial" pitchFamily="34" charset="0"/>
              </a:rPr>
              <a:t>Parent 4 Parent </a:t>
            </a:r>
            <a:r>
              <a:rPr lang="en-GB" sz="1400" dirty="0" smtClean="0">
                <a:latin typeface="Arial" pitchFamily="34" charset="0"/>
                <a:cs typeface="Arial" pitchFamily="34" charset="0"/>
              </a:rPr>
              <a:t>support groups, held termly. </a:t>
            </a:r>
          </a:p>
          <a:p>
            <a:endParaRPr lang="en-GB" sz="1400" dirty="0">
              <a:latin typeface="Arial" pitchFamily="34" charset="0"/>
              <a:cs typeface="Arial" pitchFamily="34" charset="0"/>
            </a:endParaRPr>
          </a:p>
          <a:p>
            <a:r>
              <a:rPr lang="en-GB" sz="1400" b="1" dirty="0" smtClean="0">
                <a:latin typeface="Arial" pitchFamily="34" charset="0"/>
                <a:cs typeface="Arial" pitchFamily="34" charset="0"/>
              </a:rPr>
              <a:t>Open door policy </a:t>
            </a:r>
            <a:r>
              <a:rPr lang="en-GB" sz="1400" dirty="0" smtClean="0">
                <a:latin typeface="Arial" pitchFamily="34" charset="0"/>
                <a:cs typeface="Arial" pitchFamily="34" charset="0"/>
              </a:rPr>
              <a:t>to all parents. </a:t>
            </a:r>
          </a:p>
          <a:p>
            <a:endParaRPr lang="en-GB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372200" y="1124744"/>
            <a:ext cx="2592288" cy="524561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338838" y="1124744"/>
            <a:ext cx="2592288" cy="5601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 smtClean="0">
                <a:latin typeface="Arial" pitchFamily="34" charset="0"/>
                <a:cs typeface="Arial" pitchFamily="34" charset="0"/>
              </a:rPr>
              <a:t>Data/ Assessment</a:t>
            </a:r>
          </a:p>
          <a:p>
            <a:endParaRPr lang="en-GB" sz="1400" dirty="0" smtClean="0">
              <a:latin typeface="Arial" pitchFamily="34" charset="0"/>
              <a:cs typeface="Arial" pitchFamily="34" charset="0"/>
            </a:endParaRPr>
          </a:p>
          <a:p>
            <a:r>
              <a:rPr lang="en-GB" sz="1400" b="1" dirty="0" smtClean="0">
                <a:latin typeface="Arial" pitchFamily="34" charset="0"/>
                <a:cs typeface="Arial" pitchFamily="34" charset="0"/>
              </a:rPr>
              <a:t>Data Review : </a:t>
            </a:r>
            <a:r>
              <a:rPr lang="en-GB" sz="1400" dirty="0" smtClean="0">
                <a:latin typeface="Arial" pitchFamily="34" charset="0"/>
                <a:cs typeface="Arial" pitchFamily="34" charset="0"/>
              </a:rPr>
              <a:t>half termly, including attainment and progress, individual targets based on prior progress. </a:t>
            </a:r>
          </a:p>
          <a:p>
            <a:endParaRPr lang="en-GB" sz="1400" dirty="0" smtClean="0">
              <a:latin typeface="Arial" pitchFamily="34" charset="0"/>
              <a:cs typeface="Arial" pitchFamily="34" charset="0"/>
            </a:endParaRPr>
          </a:p>
          <a:p>
            <a:r>
              <a:rPr lang="en-GB" sz="1400" b="1" dirty="0" smtClean="0">
                <a:latin typeface="Arial" pitchFamily="34" charset="0"/>
                <a:cs typeface="Arial" pitchFamily="34" charset="0"/>
              </a:rPr>
              <a:t>SEN reviews- </a:t>
            </a:r>
            <a:r>
              <a:rPr lang="en-GB" sz="1400" dirty="0" smtClean="0">
                <a:latin typeface="Arial" pitchFamily="34" charset="0"/>
                <a:cs typeface="Arial" pitchFamily="34" charset="0"/>
              </a:rPr>
              <a:t>with teachers following data drop to assess progress made against provision. </a:t>
            </a:r>
          </a:p>
          <a:p>
            <a:endParaRPr lang="en-GB" sz="1400" dirty="0" smtClean="0">
              <a:latin typeface="Arial" pitchFamily="34" charset="0"/>
              <a:cs typeface="Arial" pitchFamily="34" charset="0"/>
            </a:endParaRPr>
          </a:p>
          <a:p>
            <a:r>
              <a:rPr lang="en-GB" sz="1400" b="1" dirty="0" smtClean="0">
                <a:latin typeface="Arial" pitchFamily="34" charset="0"/>
                <a:cs typeface="Arial" pitchFamily="34" charset="0"/>
              </a:rPr>
              <a:t>1:1 LSA reviews</a:t>
            </a:r>
          </a:p>
          <a:p>
            <a:endParaRPr lang="en-GB" sz="1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en-GB" sz="1400" b="1" dirty="0" smtClean="0">
                <a:latin typeface="Arial" pitchFamily="34" charset="0"/>
                <a:cs typeface="Arial" pitchFamily="34" charset="0"/>
              </a:rPr>
              <a:t>Learning walks </a:t>
            </a:r>
            <a:r>
              <a:rPr lang="en-GB" sz="1400" dirty="0" smtClean="0">
                <a:latin typeface="Arial" pitchFamily="34" charset="0"/>
                <a:cs typeface="Arial" pitchFamily="34" charset="0"/>
              </a:rPr>
              <a:t>based on one plan- fortnightly, next steps assigned to be implemented by following week. </a:t>
            </a:r>
          </a:p>
          <a:p>
            <a:endParaRPr lang="en-GB" sz="1400" dirty="0" smtClean="0">
              <a:latin typeface="Arial" pitchFamily="34" charset="0"/>
              <a:cs typeface="Arial" pitchFamily="34" charset="0"/>
            </a:endParaRPr>
          </a:p>
          <a:p>
            <a:endParaRPr lang="en-GB" sz="1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en-GB" sz="1400" b="1" dirty="0" smtClean="0">
                <a:latin typeface="Arial" pitchFamily="34" charset="0"/>
                <a:cs typeface="Arial" pitchFamily="34" charset="0"/>
              </a:rPr>
              <a:t>Pupil performance meetings </a:t>
            </a:r>
            <a:r>
              <a:rPr lang="en-GB" sz="1400" dirty="0" smtClean="0">
                <a:latin typeface="Arial" pitchFamily="34" charset="0"/>
                <a:cs typeface="Arial" pitchFamily="34" charset="0"/>
              </a:rPr>
              <a:t>with Head teacher- PPMs. Assess progress against provision</a:t>
            </a:r>
            <a:r>
              <a:rPr lang="en-GB" sz="1400" b="1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endParaRPr lang="en-GB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339752" y="230767"/>
            <a:ext cx="4464496" cy="75170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336413" y="217112"/>
            <a:ext cx="4464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GB" b="1" u="sng" dirty="0" smtClean="0">
                <a:latin typeface="Arial" pitchFamily="34" charset="0"/>
                <a:cs typeface="Arial" pitchFamily="34" charset="0"/>
              </a:rPr>
              <a:t>SEN at </a:t>
            </a:r>
            <a:r>
              <a:rPr lang="en-GB" b="1" u="sng" dirty="0" err="1" smtClean="0">
                <a:latin typeface="Arial" pitchFamily="34" charset="0"/>
                <a:cs typeface="Arial" pitchFamily="34" charset="0"/>
              </a:rPr>
              <a:t>Birchanger</a:t>
            </a:r>
            <a:r>
              <a:rPr lang="en-GB" b="1" u="sng" dirty="0" smtClean="0">
                <a:latin typeface="Arial" pitchFamily="34" charset="0"/>
                <a:cs typeface="Arial" pitchFamily="34" charset="0"/>
              </a:rPr>
              <a:t> C of E Primary</a:t>
            </a:r>
          </a:p>
          <a:p>
            <a:pPr algn="ctr"/>
            <a:r>
              <a:rPr lang="en-GB" b="1" u="sng" dirty="0" smtClean="0">
                <a:latin typeface="Arial" pitchFamily="34" charset="0"/>
                <a:cs typeface="Arial" pitchFamily="34" charset="0"/>
              </a:rPr>
              <a:t> School. </a:t>
            </a:r>
            <a:endParaRPr lang="en-GB" b="1" u="sng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9" name="Straight Arrow Connector 18"/>
          <p:cNvCxnSpPr/>
          <p:nvPr/>
        </p:nvCxnSpPr>
        <p:spPr>
          <a:xfrm>
            <a:off x="2058369" y="1281827"/>
            <a:ext cx="713431" cy="5886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V="1">
            <a:off x="2195736" y="4583449"/>
            <a:ext cx="468052" cy="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>
            <a:stCxn id="7" idx="3"/>
          </p:cNvCxnSpPr>
          <p:nvPr/>
        </p:nvCxnSpPr>
        <p:spPr>
          <a:xfrm>
            <a:off x="5652120" y="4027149"/>
            <a:ext cx="576064" cy="17348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 flipH="1">
            <a:off x="5796136" y="1884367"/>
            <a:ext cx="57606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91218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213</TotalTime>
  <Words>216</Words>
  <Application>Microsoft Office PowerPoint</Application>
  <PresentationFormat>On-screen Show (4:3)</PresentationFormat>
  <Paragraphs>39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Company>Hewlett-Packard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Teacher</dc:creator>
  <cp:lastModifiedBy>Kevina</cp:lastModifiedBy>
  <cp:revision>11</cp:revision>
  <dcterms:created xsi:type="dcterms:W3CDTF">2019-04-29T12:16:29Z</dcterms:created>
  <dcterms:modified xsi:type="dcterms:W3CDTF">2019-06-26T09:42:34Z</dcterms:modified>
</cp:coreProperties>
</file>